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7" r:id="rId9"/>
    <p:sldId id="268" r:id="rId10"/>
    <p:sldId id="265" r:id="rId11"/>
    <p:sldId id="257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" initials="r" lastIdx="1" clrIdx="0">
    <p:extLst>
      <p:ext uri="{19B8F6BF-5375-455C-9EA6-DF929625EA0E}">
        <p15:presenceInfo xmlns:p15="http://schemas.microsoft.com/office/powerpoint/2012/main" userId="ro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40F4-E396-4A77-829C-AD608273C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dirty="0"/>
              <a:t>FE/BE. HTML. UI/UX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8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7E5360-3040-49E3-A113-EE263DD40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490" y="1537992"/>
            <a:ext cx="6461020" cy="423540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3F854C-685B-4B26-A879-025B7DB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ru-RU" dirty="0"/>
              <a:t>Из чего состоит </a:t>
            </a:r>
            <a:r>
              <a:rPr lang="en-US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5427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2FA800-F8BE-45F2-AE03-6BE490DE7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624" y="474559"/>
            <a:ext cx="6491863" cy="5765800"/>
          </a:xfrm>
        </p:spPr>
      </p:pic>
    </p:spTree>
    <p:extLst>
      <p:ext uri="{BB962C8B-B14F-4D97-AF65-F5344CB8AC3E}">
        <p14:creationId xmlns:p14="http://schemas.microsoft.com/office/powerpoint/2010/main" val="88068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3F854C-685B-4B26-A879-025B7DBF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814E-9074-4BBE-A4BF-D408E90F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843" y="1505907"/>
            <a:ext cx="9731828" cy="445552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HTML</a:t>
            </a:r>
            <a:r>
              <a:rPr lang="en-US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- The </a:t>
            </a:r>
            <a:r>
              <a:rPr lang="en-US" i="1" dirty="0" err="1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HyperText</a:t>
            </a:r>
            <a:r>
              <a:rPr lang="en-US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Markup Language (</a:t>
            </a:r>
            <a:r>
              <a:rPr lang="ru-RU" i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Язык разметки гипертекста). 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91E96-B2B2-4139-9E2C-D6E70840A4C1}"/>
              </a:ext>
            </a:extLst>
          </p:cNvPr>
          <p:cNvSpPr txBox="1"/>
          <p:nvPr/>
        </p:nvSpPr>
        <p:spPr>
          <a:xfrm>
            <a:off x="1157843" y="2376909"/>
            <a:ext cx="97318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rgbClr val="202122"/>
                </a:solidFill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Гиперт</a:t>
            </a:r>
            <a:r>
              <a:rPr lang="ru-RU" b="1" dirty="0">
                <a:solidFill>
                  <a:srgbClr val="202122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е</a:t>
            </a:r>
            <a:r>
              <a:rPr lang="ru-RU" b="1" i="0" dirty="0">
                <a:solidFill>
                  <a:srgbClr val="202122"/>
                </a:solidFill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кст</a:t>
            </a:r>
            <a:r>
              <a:rPr lang="ru-RU" dirty="0">
                <a:solidFill>
                  <a:srgbClr val="202122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- </a:t>
            </a:r>
            <a:r>
              <a:rPr lang="ru-RU" b="0" i="0" dirty="0">
                <a:solidFill>
                  <a:srgbClr val="202122"/>
                </a:solidFill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это вид текста, существующий только в электронном виде. Его основным отличием от обычного текста является наличие гиперссылок (электронных ссылок), которые позволяют по одному щелчку переходить на другие электронные документы. До появления электронных ссылок гипертекста не существовало.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1CEF1-254D-4D81-B240-C1DF540AA3AC}"/>
              </a:ext>
            </a:extLst>
          </p:cNvPr>
          <p:cNvSpPr txBox="1"/>
          <p:nvPr/>
        </p:nvSpPr>
        <p:spPr>
          <a:xfrm>
            <a:off x="1157843" y="4225464"/>
            <a:ext cx="97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В 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компьютерной</a:t>
            </a:r>
            <a:r>
              <a:rPr lang="ru-RU" b="0" i="0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 терминологии гипертекст — это текст, сформированный с помощью языка разметки (например, 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HTML</a:t>
            </a:r>
            <a:r>
              <a:rPr lang="ru-RU" b="0" i="0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) с расчётом на использование 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гиперссылок</a:t>
            </a:r>
            <a:r>
              <a:rPr lang="ru-RU" b="0" i="0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. 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0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D8B8F-2AF0-46B2-B5F0-93431FE8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33350"/>
            <a:ext cx="862965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0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5F745E-49D9-4D07-BB48-41E8007DA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567" y="902978"/>
            <a:ext cx="7796279" cy="5200939"/>
          </a:xfrm>
        </p:spPr>
      </p:pic>
    </p:spTree>
    <p:extLst>
      <p:ext uri="{BB962C8B-B14F-4D97-AF65-F5344CB8AC3E}">
        <p14:creationId xmlns:p14="http://schemas.microsoft.com/office/powerpoint/2010/main" val="312657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BAC14-D600-4CF3-8C4D-24E8055D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349" y="1408948"/>
            <a:ext cx="10463586" cy="12874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b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Front</a:t>
            </a:r>
            <a:r>
              <a:rPr lang="en-US" b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End (FE)</a:t>
            </a:r>
            <a:r>
              <a:rPr lang="ru-RU" b="1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ru-RU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— это клиентская часть продукта (интерфейс (UI), с которым взаимодействует пользователь). В случае с сайтом, её формирует и выводит на экран браузер, который работает с HTML, CSS и JavaScript.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E1AC4-506C-48A3-BEC7-DD256DA50EDC}"/>
              </a:ext>
            </a:extLst>
          </p:cNvPr>
          <p:cNvSpPr txBox="1"/>
          <p:nvPr/>
        </p:nvSpPr>
        <p:spPr>
          <a:xfrm>
            <a:off x="877349" y="3087584"/>
            <a:ext cx="4006225" cy="1287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Задачи 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FE: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Отобразить информацию</a:t>
            </a:r>
            <a:endParaRPr lang="en-US" dirty="0">
              <a:effectLst/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Получить информацию от юзера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3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1244A41-F195-46AA-BBEC-DC286861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844" y="1064943"/>
            <a:ext cx="9660577" cy="5087193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C67611-DD2C-4806-9C31-D060DCB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ru-RU" dirty="0"/>
              <a:t>Отображение информации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944-D4FE-46DD-B86C-99BF3349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Получение информации от юзера</a:t>
            </a:r>
            <a:endParaRPr lang="en-US" dirty="0"/>
          </a:p>
        </p:txBody>
      </p:sp>
      <p:pic>
        <p:nvPicPr>
          <p:cNvPr id="8" name="Content Placeholder 7" descr="A screenshot of a computer and a phone&#10;&#10;Description automatically generated">
            <a:extLst>
              <a:ext uri="{FF2B5EF4-FFF2-40B4-BE49-F238E27FC236}">
                <a16:creationId xmlns:a16="http://schemas.microsoft.com/office/drawing/2014/main" id="{35B5512A-4072-4AC1-9257-4068D5A6A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388" y="1630399"/>
            <a:ext cx="7564582" cy="4723103"/>
          </a:xfrm>
        </p:spPr>
      </p:pic>
    </p:spTree>
    <p:extLst>
      <p:ext uri="{BB962C8B-B14F-4D97-AF65-F5344CB8AC3E}">
        <p14:creationId xmlns:p14="http://schemas.microsoft.com/office/powerpoint/2010/main" val="216558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1BA5EA-7CC1-4C4C-924B-8778A87D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98" y="978405"/>
            <a:ext cx="7410203" cy="5213828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C32612-3E42-45C6-9E6E-380FDE6D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en-US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177277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7944-D4FE-46DD-B86C-99BF3349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61517" cy="5434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UI/</a:t>
            </a:r>
            <a:r>
              <a:rPr lang="en-US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ux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051E8-DB9D-41C9-A221-EA6EE365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844" y="2281770"/>
            <a:ext cx="9619013" cy="114723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UI (User Interface) </a:t>
            </a: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- 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пользовательский интерфейс: все кнопки, таблицы, поля ввода текста и другие способы взаимодействия юзера с сайтом, приложением или иным IT-сервисом.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723C9F-8071-4024-92CA-04DDC0971F75}"/>
              </a:ext>
            </a:extLst>
          </p:cNvPr>
          <p:cNvSpPr txBox="1">
            <a:spLocks/>
          </p:cNvSpPr>
          <p:nvPr/>
        </p:nvSpPr>
        <p:spPr>
          <a:xfrm>
            <a:off x="1157844" y="3645453"/>
            <a:ext cx="9761517" cy="136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UX (</a:t>
            </a:r>
            <a:r>
              <a:rPr lang="en-US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User </a:t>
            </a:r>
            <a:r>
              <a:rPr lang="en-US" b="1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eXperience</a:t>
            </a:r>
            <a:r>
              <a:rPr lang="ru-RU" b="1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) 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- «пользовательский опыт» более широкое понятие. UX включает все впечатления от работы с сайтом или приложением: насколько все было удобно и понятно, быстро ли грузились страницы, почувствовал ли пользователь, что о нем позаботились.</a:t>
            </a:r>
            <a:endParaRPr lang="en-US" dirty="0"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6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051E8-DB9D-41C9-A221-EA6EE365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844" y="1120605"/>
            <a:ext cx="9809016" cy="1188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UI </a:t>
            </a: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может быть не только графический, но и тактильный, голосовой или звуковой.</a:t>
            </a:r>
            <a:b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</a:br>
            <a:r>
              <a:rPr lang="ru-RU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Качественный UI должен быть недвусмысленным, лаконичным, отзывчивым (мгновенно реагировать на действия пользователя), эстетичным и дружелюбным по отношению к пользователю.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D16DE-9532-483C-A534-5C072DBD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38" y="2533343"/>
            <a:ext cx="9741724" cy="38628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6AC3F1-C7D6-48AA-855B-51C6E6C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8856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9D071E-C078-418C-BA52-3BF3BFE3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165" y="1020271"/>
            <a:ext cx="5874949" cy="4817458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E7017C2-5436-4061-BECC-07CD5592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4" y="359050"/>
            <a:ext cx="9731829" cy="537537"/>
          </a:xfrm>
        </p:spPr>
        <p:txBody>
          <a:bodyPr>
            <a:normAutofit fontScale="90000"/>
          </a:bodyPr>
          <a:lstStyle/>
          <a:p>
            <a:r>
              <a:rPr lang="en-US" dirty="0"/>
              <a:t>UX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7C3EF-F62C-4D92-AEEC-A752911E3221}"/>
              </a:ext>
            </a:extLst>
          </p:cNvPr>
          <p:cNvSpPr txBox="1"/>
          <p:nvPr/>
        </p:nvSpPr>
        <p:spPr>
          <a:xfrm>
            <a:off x="1157844" y="5932137"/>
            <a:ext cx="10235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Примеры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интерфейсов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из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эксперимента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: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удобный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,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но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некрасивый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;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удобный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и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красивый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;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неудобный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и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некрасивый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;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неудобный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,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но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 </a:t>
            </a:r>
            <a:r>
              <a:rPr lang="en-US" sz="1200" dirty="0" err="1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красивый</a:t>
            </a:r>
            <a:r>
              <a:rPr lang="en-US" sz="1200" dirty="0"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2281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302</TotalTime>
  <Words>297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Corbel</vt:lpstr>
      <vt:lpstr>Gill Sans MT</vt:lpstr>
      <vt:lpstr>Lato</vt:lpstr>
      <vt:lpstr>Parcel</vt:lpstr>
      <vt:lpstr>1. FE/BE. HTML. UI/UX</vt:lpstr>
      <vt:lpstr>PowerPoint Presentation</vt:lpstr>
      <vt:lpstr>PowerPoint Presentation</vt:lpstr>
      <vt:lpstr>Отображение информации</vt:lpstr>
      <vt:lpstr>Получение информации от юзера</vt:lpstr>
      <vt:lpstr>Backend</vt:lpstr>
      <vt:lpstr>UI/ux</vt:lpstr>
      <vt:lpstr>UI</vt:lpstr>
      <vt:lpstr>UX</vt:lpstr>
      <vt:lpstr>Из чего состоит frontend</vt:lpstr>
      <vt:lpstr>PowerPoint Presentation</vt:lpstr>
      <vt:lpstr>HTML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HTML</dc:title>
  <dc:creator>roman</dc:creator>
  <cp:lastModifiedBy>roman</cp:lastModifiedBy>
  <cp:revision>85</cp:revision>
  <dcterms:created xsi:type="dcterms:W3CDTF">2023-09-28T18:59:26Z</dcterms:created>
  <dcterms:modified xsi:type="dcterms:W3CDTF">2024-09-27T15:04:15Z</dcterms:modified>
</cp:coreProperties>
</file>